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Lst>
  <p:sldSz cx="9144000" cy="51435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8FB"/>
          </a:solidFill>
        </a:fill>
      </a:tcStyle>
    </a:wholeTbl>
    <a:band2H>
      <a:tcTxStyle b="def" i="def"/>
      <a:tcStyle>
        <a:tcBdr/>
        <a:fill>
          <a:solidFill>
            <a:srgbClr val="E8EDFD"/>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DBDE"/>
          </a:solidFill>
        </a:fill>
      </a:tcStyle>
    </a:wholeTbl>
    <a:band2H>
      <a:tcTxStyle b="def" i="def"/>
      <a:tcStyle>
        <a:tcBdr/>
        <a:fill>
          <a:solidFill>
            <a:srgbClr val="EBEE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FFCD"/>
          </a:solidFill>
        </a:fill>
      </a:tcStyle>
    </a:wholeTbl>
    <a:band2H>
      <a:tcTxStyle b="def" i="def"/>
      <a:tcStyle>
        <a:tcBdr/>
        <a:fill>
          <a:solidFill>
            <a:srgbClr val="FCFF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06" name="Shape 106"/>
          <p:cNvSpPr/>
          <p:nvPr>
            <p:ph type="sldImg"/>
          </p:nvPr>
        </p:nvSpPr>
        <p:spPr>
          <a:xfrm>
            <a:off x="1143000" y="685800"/>
            <a:ext cx="4572000" cy="3429000"/>
          </a:xfrm>
          <a:prstGeom prst="rect">
            <a:avLst/>
          </a:prstGeom>
        </p:spPr>
        <p:txBody>
          <a:bodyPr/>
          <a:lstStyle/>
          <a:p>
            <a:pPr/>
          </a:p>
        </p:txBody>
      </p:sp>
      <p:sp>
        <p:nvSpPr>
          <p:cNvPr id="107" name="Shape 10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400">
        <a:latin typeface="+mj-lt"/>
        <a:ea typeface="+mj-ea"/>
        <a:cs typeface="+mj-cs"/>
        <a:sym typeface="Arial"/>
      </a:defRPr>
    </a:lvl1pPr>
    <a:lvl2pPr indent="228600" latinLnBrk="0">
      <a:defRPr sz="1400">
        <a:latin typeface="+mj-lt"/>
        <a:ea typeface="+mj-ea"/>
        <a:cs typeface="+mj-cs"/>
        <a:sym typeface="Arial"/>
      </a:defRPr>
    </a:lvl2pPr>
    <a:lvl3pPr indent="457200" latinLnBrk="0">
      <a:defRPr sz="1400">
        <a:latin typeface="+mj-lt"/>
        <a:ea typeface="+mj-ea"/>
        <a:cs typeface="+mj-cs"/>
        <a:sym typeface="Arial"/>
      </a:defRPr>
    </a:lvl3pPr>
    <a:lvl4pPr indent="685800" latinLnBrk="0">
      <a:defRPr sz="1400">
        <a:latin typeface="+mj-lt"/>
        <a:ea typeface="+mj-ea"/>
        <a:cs typeface="+mj-cs"/>
        <a:sym typeface="Arial"/>
      </a:defRPr>
    </a:lvl4pPr>
    <a:lvl5pPr indent="914400" latinLnBrk="0">
      <a:defRPr sz="1400">
        <a:latin typeface="+mj-lt"/>
        <a:ea typeface="+mj-ea"/>
        <a:cs typeface="+mj-cs"/>
        <a:sym typeface="Arial"/>
      </a:defRPr>
    </a:lvl5pPr>
    <a:lvl6pPr indent="1143000" latinLnBrk="0">
      <a:defRPr sz="1400">
        <a:latin typeface="+mj-lt"/>
        <a:ea typeface="+mj-ea"/>
        <a:cs typeface="+mj-cs"/>
        <a:sym typeface="Arial"/>
      </a:defRPr>
    </a:lvl6pPr>
    <a:lvl7pPr indent="1371600" latinLnBrk="0">
      <a:defRPr sz="1400">
        <a:latin typeface="+mj-lt"/>
        <a:ea typeface="+mj-ea"/>
        <a:cs typeface="+mj-cs"/>
        <a:sym typeface="Arial"/>
      </a:defRPr>
    </a:lvl7pPr>
    <a:lvl8pPr indent="1600200" latinLnBrk="0">
      <a:defRPr sz="1400">
        <a:latin typeface="+mj-lt"/>
        <a:ea typeface="+mj-ea"/>
        <a:cs typeface="+mj-cs"/>
        <a:sym typeface="Arial"/>
      </a:defRPr>
    </a:lvl8pPr>
    <a:lvl9pPr indent="1828800" latinLnBrk="0">
      <a:defRPr sz="1400">
        <a:latin typeface="+mj-lt"/>
        <a:ea typeface="+mj-ea"/>
        <a:cs typeface="+mj-cs"/>
        <a:sym typeface="Arial"/>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311708" y="744574"/>
            <a:ext cx="8520601" cy="2052601"/>
          </a:xfrm>
          <a:prstGeom prst="rect">
            <a:avLst/>
          </a:prstGeom>
        </p:spPr>
        <p:txBody>
          <a:bodyPr anchor="b"/>
          <a:lstStyle>
            <a:lvl1pPr algn="ctr">
              <a:defRPr sz="5200"/>
            </a:lvl1pPr>
          </a:lstStyle>
          <a:p>
            <a:pPr/>
            <a:r>
              <a:t>Title Text</a:t>
            </a:r>
          </a:p>
        </p:txBody>
      </p:sp>
      <p:sp>
        <p:nvSpPr>
          <p:cNvPr id="12" name="Body Level One…"/>
          <p:cNvSpPr txBox="1"/>
          <p:nvPr>
            <p:ph type="body" sz="quarter" idx="1"/>
          </p:nvPr>
        </p:nvSpPr>
        <p:spPr>
          <a:xfrm>
            <a:off x="311699" y="2834125"/>
            <a:ext cx="8520602" cy="792601"/>
          </a:xfrm>
          <a:prstGeom prst="rect">
            <a:avLst/>
          </a:prstGeom>
        </p:spPr>
        <p:txBody>
          <a:bodyPr/>
          <a:lstStyle>
            <a:lvl1pPr marL="342900" indent="-228600" algn="ctr">
              <a:lnSpc>
                <a:spcPct val="100000"/>
              </a:lnSpc>
              <a:buClrTx/>
              <a:buSzTx/>
              <a:buFontTx/>
              <a:buNone/>
              <a:defRPr sz="2800"/>
            </a:lvl1pPr>
            <a:lvl2pPr marL="342900" indent="254000" algn="ctr">
              <a:lnSpc>
                <a:spcPct val="100000"/>
              </a:lnSpc>
              <a:buClrTx/>
              <a:buSzTx/>
              <a:buFontTx/>
              <a:buNone/>
              <a:defRPr sz="2800"/>
            </a:lvl2pPr>
            <a:lvl3pPr marL="342900" indent="711200" algn="ctr">
              <a:lnSpc>
                <a:spcPct val="100000"/>
              </a:lnSpc>
              <a:buClrTx/>
              <a:buSzTx/>
              <a:buFontTx/>
              <a:buNone/>
              <a:defRPr sz="2800"/>
            </a:lvl3pPr>
            <a:lvl4pPr marL="342900" indent="1168400" algn="ctr">
              <a:lnSpc>
                <a:spcPct val="100000"/>
              </a:lnSpc>
              <a:buClrTx/>
              <a:buSzTx/>
              <a:buFontTx/>
              <a:buNone/>
              <a:defRPr sz="2800"/>
            </a:lvl4pPr>
            <a:lvl5pPr marL="342900" indent="1625600" algn="ctr">
              <a:lnSpc>
                <a:spcPct val="100000"/>
              </a:lnSpc>
              <a:buClrTx/>
              <a:buSzTx/>
              <a:buFontTx/>
              <a:buNone/>
              <a:defRPr sz="28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_NUMBER">
    <p:spTree>
      <p:nvGrpSpPr>
        <p:cNvPr id="1" name=""/>
        <p:cNvGrpSpPr/>
        <p:nvPr/>
      </p:nvGrpSpPr>
      <p:grpSpPr>
        <a:xfrm>
          <a:off x="0" y="0"/>
          <a:ext cx="0" cy="0"/>
          <a:chOff x="0" y="0"/>
          <a:chExt cx="0" cy="0"/>
        </a:xfrm>
      </p:grpSpPr>
      <p:sp>
        <p:nvSpPr>
          <p:cNvPr id="91" name="xx%"/>
          <p:cNvSpPr txBox="1"/>
          <p:nvPr>
            <p:ph type="title" hasCustomPrompt="1"/>
          </p:nvPr>
        </p:nvSpPr>
        <p:spPr>
          <a:xfrm>
            <a:off x="311699" y="1106125"/>
            <a:ext cx="8520602" cy="1963500"/>
          </a:xfrm>
          <a:prstGeom prst="rect">
            <a:avLst/>
          </a:prstGeom>
        </p:spPr>
        <p:txBody>
          <a:bodyPr anchor="b"/>
          <a:lstStyle>
            <a:lvl1pPr algn="ctr">
              <a:defRPr sz="12000"/>
            </a:lvl1pPr>
          </a:lstStyle>
          <a:p>
            <a:pPr/>
            <a:r>
              <a:t>xx%</a:t>
            </a:r>
          </a:p>
        </p:txBody>
      </p:sp>
      <p:sp>
        <p:nvSpPr>
          <p:cNvPr id="92" name="Body Level One…"/>
          <p:cNvSpPr txBox="1"/>
          <p:nvPr>
            <p:ph type="body" sz="half" idx="1"/>
          </p:nvPr>
        </p:nvSpPr>
        <p:spPr>
          <a:xfrm>
            <a:off x="311699" y="3152225"/>
            <a:ext cx="8520602" cy="1300800"/>
          </a:xfrm>
          <a:prstGeom prst="rect">
            <a:avLst/>
          </a:prstGeom>
        </p:spPr>
        <p:txBody>
          <a:bodyPr/>
          <a:lstStyle>
            <a:lvl1pPr algn="ctr"/>
            <a:lvl2pPr algn="ctr"/>
            <a:lvl3pPr algn="ctr"/>
            <a:lvl4pPr algn="ctr"/>
            <a:lvl5pPr algn="ctr"/>
          </a:lstStyle>
          <a:p>
            <a:pPr/>
            <a:r>
              <a:t>Body Level One</a:t>
            </a:r>
          </a:p>
          <a:p>
            <a:pPr lvl="1"/>
            <a:r>
              <a:t>Body Level Two</a:t>
            </a:r>
          </a:p>
          <a:p>
            <a:pPr lvl="2"/>
            <a:r>
              <a:t>Body Level Three</a:t>
            </a:r>
          </a:p>
          <a:p>
            <a:pPr lvl="3"/>
            <a:r>
              <a:t>Body Level Four</a:t>
            </a:r>
          </a:p>
          <a:p>
            <a:pPr lvl="4"/>
            <a:r>
              <a:t>Body Level Five</a:t>
            </a:r>
          </a:p>
        </p:txBody>
      </p:sp>
      <p:sp>
        <p:nvSpPr>
          <p:cNvPr id="9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0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_HEADER">
    <p:spTree>
      <p:nvGrpSpPr>
        <p:cNvPr id="1" name=""/>
        <p:cNvGrpSpPr/>
        <p:nvPr/>
      </p:nvGrpSpPr>
      <p:grpSpPr>
        <a:xfrm>
          <a:off x="0" y="0"/>
          <a:ext cx="0" cy="0"/>
          <a:chOff x="0" y="0"/>
          <a:chExt cx="0" cy="0"/>
        </a:xfrm>
      </p:grpSpPr>
      <p:sp>
        <p:nvSpPr>
          <p:cNvPr id="20" name="Title Text"/>
          <p:cNvSpPr txBox="1"/>
          <p:nvPr>
            <p:ph type="title"/>
          </p:nvPr>
        </p:nvSpPr>
        <p:spPr>
          <a:xfrm>
            <a:off x="311699" y="2150849"/>
            <a:ext cx="8520602" cy="841801"/>
          </a:xfrm>
          <a:prstGeom prst="rect">
            <a:avLst/>
          </a:prstGeom>
        </p:spPr>
        <p:txBody>
          <a:bodyPr anchor="ctr"/>
          <a:lstStyle>
            <a:lvl1pPr algn="ctr">
              <a:defRPr sz="3600"/>
            </a:lvl1pPr>
          </a:lstStyle>
          <a:p>
            <a:pPr/>
            <a:r>
              <a:t>Title Text</a:t>
            </a:r>
          </a:p>
        </p:txBody>
      </p:sp>
      <p:sp>
        <p:nvSpPr>
          <p:cNvPr id="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AND_BODY">
    <p:spTree>
      <p:nvGrpSpPr>
        <p:cNvPr id="1" name=""/>
        <p:cNvGrpSpPr/>
        <p:nvPr/>
      </p:nvGrpSpPr>
      <p:grpSpPr>
        <a:xfrm>
          <a:off x="0" y="0"/>
          <a:ext cx="0" cy="0"/>
          <a:chOff x="0" y="0"/>
          <a:chExt cx="0" cy="0"/>
        </a:xfrm>
      </p:grpSpPr>
      <p:sp>
        <p:nvSpPr>
          <p:cNvPr id="28" name="Title Text"/>
          <p:cNvSpPr txBox="1"/>
          <p:nvPr>
            <p:ph type="title"/>
          </p:nvPr>
        </p:nvSpPr>
        <p:spPr>
          <a:prstGeom prst="rect">
            <a:avLst/>
          </a:prstGeom>
        </p:spPr>
        <p:txBody>
          <a:bodyPr/>
          <a:lstStyle/>
          <a:p>
            <a:pPr/>
            <a:r>
              <a:t>Title Text</a:t>
            </a:r>
          </a:p>
        </p:txBody>
      </p:sp>
      <p:sp>
        <p:nvSpPr>
          <p:cNvPr id="29"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3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AND_TWO_COLUMNS">
    <p:spTree>
      <p:nvGrpSpPr>
        <p:cNvPr id="1" name=""/>
        <p:cNvGrpSpPr/>
        <p:nvPr/>
      </p:nvGrpSpPr>
      <p:grpSpPr>
        <a:xfrm>
          <a:off x="0" y="0"/>
          <a:ext cx="0" cy="0"/>
          <a:chOff x="0" y="0"/>
          <a:chExt cx="0" cy="0"/>
        </a:xfrm>
      </p:grpSpPr>
      <p:sp>
        <p:nvSpPr>
          <p:cNvPr id="37" name="Title Text"/>
          <p:cNvSpPr txBox="1"/>
          <p:nvPr>
            <p:ph type="title"/>
          </p:nvPr>
        </p:nvSpPr>
        <p:spPr>
          <a:prstGeom prst="rect">
            <a:avLst/>
          </a:prstGeom>
        </p:spPr>
        <p:txBody>
          <a:bodyPr/>
          <a:lstStyle/>
          <a:p>
            <a:pPr/>
            <a:r>
              <a:t>Title Text</a:t>
            </a:r>
          </a:p>
        </p:txBody>
      </p:sp>
      <p:sp>
        <p:nvSpPr>
          <p:cNvPr id="38" name="Body Level One…"/>
          <p:cNvSpPr txBox="1"/>
          <p:nvPr>
            <p:ph type="body" sz="half" idx="1"/>
          </p:nvPr>
        </p:nvSpPr>
        <p:spPr>
          <a:xfrm>
            <a:off x="311699" y="1152475"/>
            <a:ext cx="3999902" cy="3416400"/>
          </a:xfrm>
          <a:prstGeom prst="rect">
            <a:avLst/>
          </a:prstGeom>
        </p:spPr>
        <p:txBody>
          <a:bodyPr/>
          <a:lstStyle>
            <a:lvl1pPr indent="-317500">
              <a:buSzPts val="1400"/>
              <a:defRPr sz="1400"/>
            </a:lvl1pPr>
            <a:lvl2pPr marL="965200" indent="-355600">
              <a:buSzPts val="1400"/>
              <a:defRPr sz="1400"/>
            </a:lvl2pPr>
            <a:lvl3pPr marL="1422400" indent="-355600">
              <a:buSzPts val="1400"/>
              <a:defRPr sz="1400"/>
            </a:lvl3pPr>
            <a:lvl4pPr marL="1879600" indent="-355600">
              <a:buSzPts val="1400"/>
              <a:defRPr sz="1400"/>
            </a:lvl4pPr>
            <a:lvl5pPr marL="2336800" indent="-355600">
              <a:buSzPts val="1400"/>
              <a:defRPr sz="1400"/>
            </a:lvl5pPr>
          </a:lstStyle>
          <a:p>
            <a:pPr/>
            <a:r>
              <a:t>Body Level One</a:t>
            </a:r>
          </a:p>
          <a:p>
            <a:pPr lvl="1"/>
            <a:r>
              <a:t>Body Level Two</a:t>
            </a:r>
          </a:p>
          <a:p>
            <a:pPr lvl="2"/>
            <a:r>
              <a:t>Body Level Three</a:t>
            </a:r>
          </a:p>
          <a:p>
            <a:pPr lvl="3"/>
            <a:r>
              <a:t>Body Level Four</a:t>
            </a:r>
          </a:p>
          <a:p>
            <a:pPr lvl="4"/>
            <a:r>
              <a:t>Body Level Five</a:t>
            </a:r>
          </a:p>
        </p:txBody>
      </p:sp>
      <p:sp>
        <p:nvSpPr>
          <p:cNvPr id="39" name="Google Shape;23;p5"/>
          <p:cNvSpPr txBox="1"/>
          <p:nvPr>
            <p:ph type="body" sz="half" idx="21"/>
          </p:nvPr>
        </p:nvSpPr>
        <p:spPr>
          <a:xfrm>
            <a:off x="4832399" y="1152475"/>
            <a:ext cx="3999902" cy="3416400"/>
          </a:xfrm>
          <a:prstGeom prst="rect">
            <a:avLst/>
          </a:prstGeom>
        </p:spPr>
        <p:txBody>
          <a:bodyPr/>
          <a:lstStyle/>
          <a:p>
            <a:pPr indent="-317500">
              <a:buSzPts val="1400"/>
              <a:defRPr sz="1400"/>
            </a:pP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ONLY">
    <p:spTree>
      <p:nvGrpSpPr>
        <p:cNvPr id="1" name=""/>
        <p:cNvGrpSpPr/>
        <p:nvPr/>
      </p:nvGrpSpPr>
      <p:grpSpPr>
        <a:xfrm>
          <a:off x="0" y="0"/>
          <a:ext cx="0" cy="0"/>
          <a:chOff x="0" y="0"/>
          <a:chExt cx="0" cy="0"/>
        </a:xfrm>
      </p:grpSpPr>
      <p:sp>
        <p:nvSpPr>
          <p:cNvPr id="47" name="Title Text"/>
          <p:cNvSpPr txBox="1"/>
          <p:nvPr>
            <p:ph type="title"/>
          </p:nvPr>
        </p:nvSpPr>
        <p:spPr>
          <a:prstGeom prst="rect">
            <a:avLst/>
          </a:prstGeom>
        </p:spPr>
        <p:txBody>
          <a:bodyPr/>
          <a:lstStyle/>
          <a:p>
            <a:pPr/>
            <a:r>
              <a:t>Title Text</a:t>
            </a:r>
          </a:p>
        </p:txBody>
      </p:sp>
      <p:sp>
        <p:nvSpPr>
          <p:cNvPr id="4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NE_COLUMN_TEXT">
    <p:spTree>
      <p:nvGrpSpPr>
        <p:cNvPr id="1" name=""/>
        <p:cNvGrpSpPr/>
        <p:nvPr/>
      </p:nvGrpSpPr>
      <p:grpSpPr>
        <a:xfrm>
          <a:off x="0" y="0"/>
          <a:ext cx="0" cy="0"/>
          <a:chOff x="0" y="0"/>
          <a:chExt cx="0" cy="0"/>
        </a:xfrm>
      </p:grpSpPr>
      <p:sp>
        <p:nvSpPr>
          <p:cNvPr id="55" name="Title Text"/>
          <p:cNvSpPr txBox="1"/>
          <p:nvPr>
            <p:ph type="title"/>
          </p:nvPr>
        </p:nvSpPr>
        <p:spPr>
          <a:xfrm>
            <a:off x="311699" y="555600"/>
            <a:ext cx="2808001" cy="755700"/>
          </a:xfrm>
          <a:prstGeom prst="rect">
            <a:avLst/>
          </a:prstGeom>
        </p:spPr>
        <p:txBody>
          <a:bodyPr anchor="b"/>
          <a:lstStyle>
            <a:lvl1pPr>
              <a:defRPr sz="2400"/>
            </a:lvl1pPr>
          </a:lstStyle>
          <a:p>
            <a:pPr/>
            <a:r>
              <a:t>Title Text</a:t>
            </a:r>
          </a:p>
        </p:txBody>
      </p:sp>
      <p:sp>
        <p:nvSpPr>
          <p:cNvPr id="56" name="Body Level One…"/>
          <p:cNvSpPr txBox="1"/>
          <p:nvPr>
            <p:ph type="body" sz="quarter" idx="1"/>
          </p:nvPr>
        </p:nvSpPr>
        <p:spPr>
          <a:xfrm>
            <a:off x="311699" y="1389599"/>
            <a:ext cx="2808001" cy="3179401"/>
          </a:xfrm>
          <a:prstGeom prst="rect">
            <a:avLst/>
          </a:prstGeom>
        </p:spPr>
        <p:txBody>
          <a:bodyPr/>
          <a:lstStyle>
            <a:lvl1pPr indent="-304800">
              <a:buSzPts val="1200"/>
              <a:defRPr sz="1200"/>
            </a:lvl1pPr>
            <a:lvl2pPr marL="914400" indent="-304800">
              <a:buSzPts val="1200"/>
              <a:defRPr sz="1200"/>
            </a:lvl2pPr>
            <a:lvl3pPr marL="1371600" indent="-304800">
              <a:buSzPts val="1200"/>
              <a:defRPr sz="1200"/>
            </a:lvl3pPr>
            <a:lvl4pPr marL="1828800" indent="-304800">
              <a:buSzPts val="1200"/>
              <a:defRPr sz="1200"/>
            </a:lvl4pPr>
            <a:lvl5pPr marL="2286000" indent="-304800">
              <a:buSzPts val="1200"/>
              <a:defRPr sz="1200"/>
            </a:lvl5pPr>
          </a:lstStyle>
          <a:p>
            <a:pPr/>
            <a:r>
              <a:t>Body Level One</a:t>
            </a:r>
          </a:p>
          <a:p>
            <a:pPr lvl="1"/>
            <a:r>
              <a:t>Body Level Two</a:t>
            </a:r>
          </a:p>
          <a:p>
            <a:pPr lvl="2"/>
            <a:r>
              <a:t>Body Level Three</a:t>
            </a:r>
          </a:p>
          <a:p>
            <a:pPr lvl="3"/>
            <a:r>
              <a:t>Body Level Four</a:t>
            </a:r>
          </a:p>
          <a:p>
            <a:pPr lvl="4"/>
            <a:r>
              <a:t>Body Level Five</a:t>
            </a:r>
          </a:p>
        </p:txBody>
      </p:sp>
      <p:sp>
        <p:nvSpPr>
          <p:cNvPr id="5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IN_POINT">
    <p:spTree>
      <p:nvGrpSpPr>
        <p:cNvPr id="1" name=""/>
        <p:cNvGrpSpPr/>
        <p:nvPr/>
      </p:nvGrpSpPr>
      <p:grpSpPr>
        <a:xfrm>
          <a:off x="0" y="0"/>
          <a:ext cx="0" cy="0"/>
          <a:chOff x="0" y="0"/>
          <a:chExt cx="0" cy="0"/>
        </a:xfrm>
      </p:grpSpPr>
      <p:sp>
        <p:nvSpPr>
          <p:cNvPr id="64" name="Title Text"/>
          <p:cNvSpPr txBox="1"/>
          <p:nvPr>
            <p:ph type="title"/>
          </p:nvPr>
        </p:nvSpPr>
        <p:spPr>
          <a:xfrm>
            <a:off x="490250" y="450149"/>
            <a:ext cx="6367801" cy="4090801"/>
          </a:xfrm>
          <a:prstGeom prst="rect">
            <a:avLst/>
          </a:prstGeom>
        </p:spPr>
        <p:txBody>
          <a:bodyPr anchor="ctr"/>
          <a:lstStyle>
            <a:lvl1pPr>
              <a:defRPr sz="4800"/>
            </a:lvl1pPr>
          </a:lstStyle>
          <a:p>
            <a:pPr/>
            <a:r>
              <a:t>Title Text</a:t>
            </a:r>
          </a:p>
        </p:txBody>
      </p:sp>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_TITLE_AND_DESCRIPTION">
    <p:spTree>
      <p:nvGrpSpPr>
        <p:cNvPr id="1" name=""/>
        <p:cNvGrpSpPr/>
        <p:nvPr/>
      </p:nvGrpSpPr>
      <p:grpSpPr>
        <a:xfrm>
          <a:off x="0" y="0"/>
          <a:ext cx="0" cy="0"/>
          <a:chOff x="0" y="0"/>
          <a:chExt cx="0" cy="0"/>
        </a:xfrm>
      </p:grpSpPr>
      <p:sp>
        <p:nvSpPr>
          <p:cNvPr id="72" name="Google Shape;36;p9"/>
          <p:cNvSpPr/>
          <p:nvPr/>
        </p:nvSpPr>
        <p:spPr>
          <a:xfrm>
            <a:off x="4572000" y="-125"/>
            <a:ext cx="4572000" cy="5143501"/>
          </a:xfrm>
          <a:prstGeom prst="rect">
            <a:avLst/>
          </a:prstGeom>
          <a:solidFill>
            <a:srgbClr val="EEEEEE"/>
          </a:solidFill>
          <a:ln w="12700">
            <a:miter lim="400000"/>
          </a:ln>
        </p:spPr>
        <p:txBody>
          <a:bodyPr lIns="0" tIns="0" rIns="0" bIns="0" anchor="ctr"/>
          <a:lstStyle/>
          <a:p>
            <a:pPr/>
          </a:p>
        </p:txBody>
      </p:sp>
      <p:sp>
        <p:nvSpPr>
          <p:cNvPr id="73" name="Title Text"/>
          <p:cNvSpPr txBox="1"/>
          <p:nvPr>
            <p:ph type="title"/>
          </p:nvPr>
        </p:nvSpPr>
        <p:spPr>
          <a:xfrm>
            <a:off x="265500" y="1233175"/>
            <a:ext cx="4045200" cy="1482301"/>
          </a:xfrm>
          <a:prstGeom prst="rect">
            <a:avLst/>
          </a:prstGeom>
        </p:spPr>
        <p:txBody>
          <a:bodyPr anchor="b"/>
          <a:lstStyle>
            <a:lvl1pPr algn="ctr">
              <a:defRPr sz="4200"/>
            </a:lvl1pPr>
          </a:lstStyle>
          <a:p>
            <a:pPr/>
            <a:r>
              <a:t>Title Text</a:t>
            </a:r>
          </a:p>
        </p:txBody>
      </p:sp>
      <p:sp>
        <p:nvSpPr>
          <p:cNvPr id="74" name="Body Level One…"/>
          <p:cNvSpPr txBox="1"/>
          <p:nvPr>
            <p:ph type="body" sz="quarter" idx="1"/>
          </p:nvPr>
        </p:nvSpPr>
        <p:spPr>
          <a:xfrm>
            <a:off x="265500" y="2803075"/>
            <a:ext cx="4045200" cy="1235101"/>
          </a:xfrm>
          <a:prstGeom prst="rect">
            <a:avLst/>
          </a:prstGeom>
        </p:spPr>
        <p:txBody>
          <a:bodyPr/>
          <a:lstStyle>
            <a:lvl1pPr marL="342900" indent="-228600" algn="ctr">
              <a:lnSpc>
                <a:spcPct val="100000"/>
              </a:lnSpc>
              <a:buClrTx/>
              <a:buSzTx/>
              <a:buFontTx/>
              <a:buNone/>
              <a:defRPr sz="2100"/>
            </a:lvl1pPr>
            <a:lvl2pPr marL="342900" indent="254000" algn="ctr">
              <a:lnSpc>
                <a:spcPct val="100000"/>
              </a:lnSpc>
              <a:buClrTx/>
              <a:buSzTx/>
              <a:buFontTx/>
              <a:buNone/>
              <a:defRPr sz="2100"/>
            </a:lvl2pPr>
            <a:lvl3pPr marL="342900" indent="711200" algn="ctr">
              <a:lnSpc>
                <a:spcPct val="100000"/>
              </a:lnSpc>
              <a:buClrTx/>
              <a:buSzTx/>
              <a:buFontTx/>
              <a:buNone/>
              <a:defRPr sz="2100"/>
            </a:lvl3pPr>
            <a:lvl4pPr marL="342900" indent="1168400" algn="ctr">
              <a:lnSpc>
                <a:spcPct val="100000"/>
              </a:lnSpc>
              <a:buClrTx/>
              <a:buSzTx/>
              <a:buFontTx/>
              <a:buNone/>
              <a:defRPr sz="2100"/>
            </a:lvl4pPr>
            <a:lvl5pPr marL="342900" indent="1625600" algn="ctr">
              <a:lnSpc>
                <a:spcPct val="100000"/>
              </a:lnSpc>
              <a:buClrTx/>
              <a:buSzTx/>
              <a:buFontTx/>
              <a:buNone/>
              <a:defRPr sz="2100"/>
            </a:lvl5pPr>
          </a:lstStyle>
          <a:p>
            <a:pPr/>
            <a:r>
              <a:t>Body Level One</a:t>
            </a:r>
          </a:p>
          <a:p>
            <a:pPr lvl="1"/>
            <a:r>
              <a:t>Body Level Two</a:t>
            </a:r>
          </a:p>
          <a:p>
            <a:pPr lvl="2"/>
            <a:r>
              <a:t>Body Level Three</a:t>
            </a:r>
          </a:p>
          <a:p>
            <a:pPr lvl="3"/>
            <a:r>
              <a:t>Body Level Four</a:t>
            </a:r>
          </a:p>
          <a:p>
            <a:pPr lvl="4"/>
            <a:r>
              <a:t>Body Level Five</a:t>
            </a:r>
          </a:p>
        </p:txBody>
      </p:sp>
      <p:sp>
        <p:nvSpPr>
          <p:cNvPr id="75" name="Google Shape;39;p9"/>
          <p:cNvSpPr txBox="1"/>
          <p:nvPr>
            <p:ph type="body" sz="half" idx="21"/>
          </p:nvPr>
        </p:nvSpPr>
        <p:spPr>
          <a:xfrm>
            <a:off x="4939500" y="724074"/>
            <a:ext cx="3837000" cy="3695102"/>
          </a:xfrm>
          <a:prstGeom prst="rect">
            <a:avLst/>
          </a:prstGeom>
        </p:spPr>
        <p:txBody>
          <a:bodyPr anchor="ctr"/>
          <a:lstStyle/>
          <a:p>
            <a:pP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APTION_ONLY">
    <p:spTree>
      <p:nvGrpSpPr>
        <p:cNvPr id="1" name=""/>
        <p:cNvGrpSpPr/>
        <p:nvPr/>
      </p:nvGrpSpPr>
      <p:grpSpPr>
        <a:xfrm>
          <a:off x="0" y="0"/>
          <a:ext cx="0" cy="0"/>
          <a:chOff x="0" y="0"/>
          <a:chExt cx="0" cy="0"/>
        </a:xfrm>
      </p:grpSpPr>
      <p:sp>
        <p:nvSpPr>
          <p:cNvPr id="83" name="Body Level One…"/>
          <p:cNvSpPr txBox="1"/>
          <p:nvPr>
            <p:ph type="body" sz="quarter" idx="1"/>
          </p:nvPr>
        </p:nvSpPr>
        <p:spPr>
          <a:xfrm>
            <a:off x="311699" y="4230575"/>
            <a:ext cx="5998802" cy="605101"/>
          </a:xfrm>
          <a:prstGeom prst="rect">
            <a:avLst/>
          </a:prstGeom>
        </p:spPr>
        <p:txBody>
          <a:bodyPr anchor="ctr"/>
          <a:lstStyle>
            <a:lvl1pPr marL="228600" indent="0">
              <a:lnSpc>
                <a:spcPct val="100000"/>
              </a:lnSpc>
              <a:buClrTx/>
              <a:buSzTx/>
              <a:buFontTx/>
              <a:buNone/>
            </a:lvl1pPr>
            <a:lvl2pPr>
              <a:lnSpc>
                <a:spcPct val="100000"/>
              </a:lnSpc>
              <a:buClrTx/>
              <a:buFontTx/>
            </a:lvl2pPr>
            <a:lvl3pPr>
              <a:lnSpc>
                <a:spcPct val="100000"/>
              </a:lnSpc>
              <a:buClrTx/>
              <a:buFontTx/>
            </a:lvl3pPr>
            <a:lvl4pPr>
              <a:lnSpc>
                <a:spcPct val="100000"/>
              </a:lnSpc>
              <a:buClrTx/>
              <a:buFontTx/>
            </a:lvl4pPr>
            <a:lvl5pPr>
              <a:lnSpc>
                <a:spcPct val="100000"/>
              </a:lnSpc>
              <a:buClrTx/>
              <a:buFontTx/>
            </a:lvl5pPr>
          </a:lstStyle>
          <a:p>
            <a:pPr/>
            <a:r>
              <a:t>Body Level One</a:t>
            </a:r>
          </a:p>
          <a:p>
            <a:pPr lvl="1"/>
            <a:r>
              <a:t>Body Level Two</a:t>
            </a:r>
          </a:p>
          <a:p>
            <a:pPr lvl="2"/>
            <a:r>
              <a:t>Body Level Three</a:t>
            </a:r>
          </a:p>
          <a:p>
            <a:pPr lvl="3"/>
            <a:r>
              <a:t>Body Level Four</a:t>
            </a:r>
          </a:p>
          <a:p>
            <a:pPr lvl="4"/>
            <a:r>
              <a:t>Body Level Five</a:t>
            </a:r>
          </a:p>
        </p:txBody>
      </p:sp>
      <p:sp>
        <p:nvSpPr>
          <p:cNvPr id="8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311699" y="445025"/>
            <a:ext cx="8520602" cy="57270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ormAutofit fontScale="100000" lnSpcReduction="0"/>
          </a:bodyPr>
          <a:lstStyle/>
          <a:p>
            <a:pPr/>
            <a:r>
              <a:t>Title Text</a:t>
            </a:r>
          </a:p>
        </p:txBody>
      </p:sp>
      <p:sp>
        <p:nvSpPr>
          <p:cNvPr id="3" name="Body Level One…"/>
          <p:cNvSpPr txBox="1"/>
          <p:nvPr>
            <p:ph type="body" idx="1"/>
          </p:nvPr>
        </p:nvSpPr>
        <p:spPr>
          <a:xfrm>
            <a:off x="311699" y="1152475"/>
            <a:ext cx="8520602" cy="3416400"/>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8684345" y="4700819"/>
            <a:ext cx="336814" cy="318396"/>
          </a:xfrm>
          <a:prstGeom prst="rect">
            <a:avLst/>
          </a:prstGeom>
          <a:ln w="12700">
            <a:miter lim="400000"/>
          </a:ln>
        </p:spPr>
        <p:txBody>
          <a:bodyPr wrap="none" lIns="91424" tIns="91424" rIns="91424" bIns="91424" anchor="ctr">
            <a:normAutofit fontScale="100000" lnSpcReduction="0"/>
          </a:bodyPr>
          <a:lstStyle>
            <a:lvl1pPr algn="r">
              <a:defRPr sz="1000">
                <a:solidFill>
                  <a:schemeClr val="accent2">
                    <a:lumOff val="21764"/>
                  </a:schemeClr>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j-lt"/>
          <a:ea typeface="+mj-ea"/>
          <a:cs typeface="+mj-cs"/>
          <a:sym typeface="Arial"/>
        </a:defRPr>
      </a:lvl1pPr>
      <a:lvl2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j-lt"/>
          <a:ea typeface="+mj-ea"/>
          <a:cs typeface="+mj-cs"/>
          <a:sym typeface="Arial"/>
        </a:defRPr>
      </a:lvl2pPr>
      <a:lvl3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j-lt"/>
          <a:ea typeface="+mj-ea"/>
          <a:cs typeface="+mj-cs"/>
          <a:sym typeface="Arial"/>
        </a:defRPr>
      </a:lvl3pPr>
      <a:lvl4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j-lt"/>
          <a:ea typeface="+mj-ea"/>
          <a:cs typeface="+mj-cs"/>
          <a:sym typeface="Arial"/>
        </a:defRPr>
      </a:lvl4pPr>
      <a:lvl5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j-lt"/>
          <a:ea typeface="+mj-ea"/>
          <a:cs typeface="+mj-cs"/>
          <a:sym typeface="Arial"/>
        </a:defRPr>
      </a:lvl5pPr>
      <a:lvl6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j-lt"/>
          <a:ea typeface="+mj-ea"/>
          <a:cs typeface="+mj-cs"/>
          <a:sym typeface="Arial"/>
        </a:defRPr>
      </a:lvl6pPr>
      <a:lvl7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j-lt"/>
          <a:ea typeface="+mj-ea"/>
          <a:cs typeface="+mj-cs"/>
          <a:sym typeface="Arial"/>
        </a:defRPr>
      </a:lvl7pPr>
      <a:lvl8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j-lt"/>
          <a:ea typeface="+mj-ea"/>
          <a:cs typeface="+mj-cs"/>
          <a:sym typeface="Arial"/>
        </a:defRPr>
      </a:lvl8pPr>
      <a:lvl9pPr marL="0" marR="0" indent="0" algn="l" defTabSz="914400" rtl="0" latinLnBrk="0">
        <a:lnSpc>
          <a:spcPct val="100000"/>
        </a:lnSpc>
        <a:spcBef>
          <a:spcPts val="0"/>
        </a:spcBef>
        <a:spcAft>
          <a:spcPts val="0"/>
        </a:spcAft>
        <a:buClrTx/>
        <a:buSzTx/>
        <a:buFontTx/>
        <a:buNone/>
        <a:tabLst/>
        <a:defRPr b="0" baseline="0" cap="none" i="0" spc="0" strike="noStrike" sz="2800" u="none">
          <a:solidFill>
            <a:srgbClr val="000000"/>
          </a:solidFill>
          <a:uFillTx/>
          <a:latin typeface="+mj-lt"/>
          <a:ea typeface="+mj-ea"/>
          <a:cs typeface="+mj-cs"/>
          <a:sym typeface="Arial"/>
        </a:defRPr>
      </a:lvl9pPr>
    </p:titleStyle>
    <p:bodyStyle>
      <a:lvl1pPr marL="457200" marR="0" indent="-342900"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j-lt"/>
          <a:ea typeface="+mj-ea"/>
          <a:cs typeface="+mj-cs"/>
          <a:sym typeface="Arial"/>
        </a:defRPr>
      </a:lvl1pPr>
      <a:lvl2pPr marL="10051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j-lt"/>
          <a:ea typeface="+mj-ea"/>
          <a:cs typeface="+mj-cs"/>
          <a:sym typeface="Arial"/>
        </a:defRPr>
      </a:lvl2pPr>
      <a:lvl3pPr marL="14623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j-lt"/>
          <a:ea typeface="+mj-ea"/>
          <a:cs typeface="+mj-cs"/>
          <a:sym typeface="Arial"/>
        </a:defRPr>
      </a:lvl3pPr>
      <a:lvl4pPr marL="19195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j-lt"/>
          <a:ea typeface="+mj-ea"/>
          <a:cs typeface="+mj-cs"/>
          <a:sym typeface="Arial"/>
        </a:defRPr>
      </a:lvl4pPr>
      <a:lvl5pPr marL="23767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j-lt"/>
          <a:ea typeface="+mj-ea"/>
          <a:cs typeface="+mj-cs"/>
          <a:sym typeface="Arial"/>
        </a:defRPr>
      </a:lvl5pPr>
      <a:lvl6pPr marL="28339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j-lt"/>
          <a:ea typeface="+mj-ea"/>
          <a:cs typeface="+mj-cs"/>
          <a:sym typeface="Arial"/>
        </a:defRPr>
      </a:lvl6pPr>
      <a:lvl7pPr marL="32911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j-lt"/>
          <a:ea typeface="+mj-ea"/>
          <a:cs typeface="+mj-cs"/>
          <a:sym typeface="Arial"/>
        </a:defRPr>
      </a:lvl7pPr>
      <a:lvl8pPr marL="37483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j-lt"/>
          <a:ea typeface="+mj-ea"/>
          <a:cs typeface="+mj-cs"/>
          <a:sym typeface="Arial"/>
        </a:defRPr>
      </a:lvl8pPr>
      <a:lvl9pPr marL="42055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b="0" baseline="0" cap="none" i="0" spc="0" strike="noStrike" sz="1800" u="none">
          <a:solidFill>
            <a:schemeClr val="accent2">
              <a:lumOff val="21764"/>
            </a:schemeClr>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hyperlink" Target="http://drive.google.com/file/d/14WCk3FYhudxMMqsqaPTyNZdG4GCADmPx/view" TargetMode="External"/><Relationship Id="rId3" Type="http://schemas.openxmlformats.org/officeDocument/2006/relationships/image" Target="../media/image1.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 name="Google Shape;54;p13"/>
          <p:cNvSpPr txBox="1"/>
          <p:nvPr>
            <p:ph type="title"/>
          </p:nvPr>
        </p:nvSpPr>
        <p:spPr>
          <a:xfrm>
            <a:off x="490249" y="450150"/>
            <a:ext cx="6367802" cy="4090800"/>
          </a:xfrm>
          <a:prstGeom prst="rect">
            <a:avLst/>
          </a:prstGeom>
        </p:spPr>
        <p:txBody>
          <a:bodyPr/>
          <a:lstStyle>
            <a:lvl1pPr>
              <a:lnSpc>
                <a:spcPct val="200000"/>
              </a:lnSpc>
              <a:defRPr sz="1200">
                <a:latin typeface="Times New Roman"/>
                <a:ea typeface="Times New Roman"/>
                <a:cs typeface="Times New Roman"/>
                <a:sym typeface="Times New Roman"/>
              </a:defRPr>
            </a:lvl1pPr>
          </a:lstStyle>
          <a:p>
            <a:pPr/>
            <a:r>
              <a:t>Write an annotated Bibliography for the Children’s book: The Bear Came Along by Richard T. Morris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1" name="Google Shape;59;p14"/>
          <p:cNvSpPr txBox="1"/>
          <p:nvPr>
            <p:ph type="title"/>
          </p:nvPr>
        </p:nvSpPr>
        <p:spPr>
          <a:xfrm>
            <a:off x="311699" y="445025"/>
            <a:ext cx="8520602" cy="572701"/>
          </a:xfrm>
          <a:prstGeom prst="rect">
            <a:avLst/>
          </a:prstGeom>
        </p:spPr>
        <p:txBody>
          <a:bodyPr/>
          <a:lstStyle>
            <a:lvl1pPr>
              <a:lnSpc>
                <a:spcPct val="200000"/>
              </a:lnSpc>
              <a:defRPr sz="1200">
                <a:latin typeface="Times New Roman"/>
                <a:ea typeface="Times New Roman"/>
                <a:cs typeface="Times New Roman"/>
                <a:sym typeface="Times New Roman"/>
              </a:defRPr>
            </a:lvl1pPr>
          </a:lstStyle>
          <a:p>
            <a:pPr/>
            <a:r>
              <a:t>Audiobook provided below:</a:t>
            </a:r>
          </a:p>
        </p:txBody>
      </p:sp>
      <p:pic>
        <p:nvPicPr>
          <p:cNvPr id="112" name="Bear Came Along.movGoogle Shape;60;p14" descr="Bear Came Along.movGoogle Shape;60;p14">
            <a:hlinkClick r:id="rId2" invalidUrl="" action="" tgtFrame="" tooltip="" history="1" highlightClick="0" endSnd="0"/>
          </p:cNvPr>
          <p:cNvPicPr>
            <a:picLocks noChangeAspect="1"/>
          </p:cNvPicPr>
          <p:nvPr/>
        </p:nvPicPr>
        <p:blipFill>
          <a:blip r:embed="rId3">
            <a:extLst/>
          </a:blip>
          <a:stretch>
            <a:fillRect/>
          </a:stretch>
        </p:blipFill>
        <p:spPr>
          <a:xfrm>
            <a:off x="2275913" y="957200"/>
            <a:ext cx="4592181" cy="382097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12"/>
                                        </p:tgtEl>
                                        <p:attrNameLst>
                                          <p:attrName>style.visibility</p:attrName>
                                        </p:attrNameLst>
                                      </p:cBhvr>
                                      <p:to>
                                        <p:strVal val="visible"/>
                                      </p:to>
                                    </p:set>
                                    <p:animEffect filter="fade" transition="in">
                                      <p:cBhvr>
                                        <p:cTn id="7" dur="1000"/>
                                        <p:tgtEl>
                                          <p:spTgt spid="1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2"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4" name="Google Shape;65;p15"/>
          <p:cNvSpPr txBox="1"/>
          <p:nvPr>
            <p:ph type="body" idx="1"/>
          </p:nvPr>
        </p:nvSpPr>
        <p:spPr>
          <a:xfrm>
            <a:off x="311699" y="224125"/>
            <a:ext cx="8520602" cy="4344900"/>
          </a:xfrm>
          <a:prstGeom prst="rect">
            <a:avLst/>
          </a:prstGeom>
        </p:spPr>
        <p:txBody>
          <a:bodyPr/>
          <a:lstStyle/>
          <a:p>
            <a:pPr marL="0" indent="0">
              <a:lnSpc>
                <a:spcPct val="92000"/>
              </a:lnSpc>
              <a:spcBef>
                <a:spcPts val="900"/>
              </a:spcBef>
              <a:buSzTx/>
              <a:buNone/>
              <a:defRPr b="1" sz="500">
                <a:solidFill>
                  <a:srgbClr val="000000"/>
                </a:solidFill>
                <a:latin typeface="Lato"/>
                <a:ea typeface="Lato"/>
                <a:cs typeface="Lato"/>
                <a:sym typeface="Lato"/>
              </a:defRPr>
            </a:pPr>
            <a:r>
              <a:t>Format for Annotations</a:t>
            </a:r>
            <a:r>
              <a:rPr b="0"/>
              <a:t>: </a:t>
            </a:r>
            <a:endParaRPr sz="1200"/>
          </a:p>
          <a:p>
            <a:pPr marL="0" indent="0">
              <a:lnSpc>
                <a:spcPct val="92000"/>
              </a:lnSpc>
              <a:spcBef>
                <a:spcPts val="900"/>
              </a:spcBef>
              <a:buSzTx/>
              <a:buNone/>
              <a:defRPr sz="500">
                <a:solidFill>
                  <a:srgbClr val="000000"/>
                </a:solidFill>
                <a:latin typeface="Lato"/>
                <a:ea typeface="Lato"/>
                <a:cs typeface="Lato"/>
                <a:sym typeface="Lato"/>
              </a:defRPr>
            </a:pPr>
            <a:r>
              <a:t>​​McKissack, P. (2001). </a:t>
            </a:r>
            <a:r>
              <a:rPr i="1"/>
              <a:t>Goin’ someplace special</a:t>
            </a:r>
            <a:r>
              <a:t>. (J. Pinkney, Illus.). Atheneum Books for  </a:t>
            </a:r>
            <a:endParaRPr sz="1200"/>
          </a:p>
          <a:p>
            <a:pPr marL="0" indent="0">
              <a:lnSpc>
                <a:spcPct val="92000"/>
              </a:lnSpc>
              <a:spcBef>
                <a:spcPts val="900"/>
              </a:spcBef>
              <a:buSzTx/>
              <a:buNone/>
              <a:defRPr sz="500">
                <a:solidFill>
                  <a:srgbClr val="000000"/>
                </a:solidFill>
                <a:latin typeface="Lato"/>
                <a:ea typeface="Lato"/>
                <a:cs typeface="Lato"/>
                <a:sym typeface="Lato"/>
              </a:defRPr>
            </a:pPr>
            <a:r>
              <a:t>      Young Readers. </a:t>
            </a:r>
            <a:endParaRPr sz="1200"/>
          </a:p>
          <a:p>
            <a:pPr marL="0" indent="0">
              <a:lnSpc>
                <a:spcPct val="92000"/>
              </a:lnSpc>
              <a:spcBef>
                <a:spcPts val="900"/>
              </a:spcBef>
              <a:buSzTx/>
              <a:buNone/>
              <a:defRPr sz="500">
                <a:solidFill>
                  <a:srgbClr val="000000"/>
                </a:solidFill>
                <a:latin typeface="Lato"/>
                <a:ea typeface="Lato"/>
                <a:cs typeface="Lato"/>
                <a:sym typeface="Lato"/>
              </a:defRPr>
            </a:pPr>
            <a:r>
              <a:t>A citation includes:  </a:t>
            </a:r>
            <a:endParaRPr sz="1200"/>
          </a:p>
          <a:p>
            <a:pPr marL="0" indent="0">
              <a:lnSpc>
                <a:spcPct val="92000"/>
              </a:lnSpc>
              <a:spcBef>
                <a:spcPts val="900"/>
              </a:spcBef>
              <a:buSzTx/>
              <a:buNone/>
              <a:defRPr sz="500">
                <a:solidFill>
                  <a:srgbClr val="000000"/>
                </a:solidFill>
                <a:latin typeface="Lato"/>
                <a:ea typeface="Lato"/>
                <a:cs typeface="Lato"/>
                <a:sym typeface="Lato"/>
              </a:defRPr>
            </a:pPr>
            <a:r>
              <a:t>Author (last name, first initial). Copyright date (in parentheses). Title should be italicized (only the first word and proper nouns are capitalized in the title.  If there is a colon (:) in the title, the word following the colon should be capitalized). Illustrator name, if different than author; also translator name, if given. Publisher.</a:t>
            </a:r>
            <a:endParaRPr sz="1200"/>
          </a:p>
          <a:p>
            <a:pPr marL="0" indent="0">
              <a:lnSpc>
                <a:spcPct val="92000"/>
              </a:lnSpc>
              <a:spcBef>
                <a:spcPts val="900"/>
              </a:spcBef>
              <a:buSzTx/>
              <a:buNone/>
              <a:defRPr sz="500">
                <a:solidFill>
                  <a:srgbClr val="000000"/>
                </a:solidFill>
                <a:latin typeface="Lato"/>
                <a:ea typeface="Lato"/>
                <a:cs typeface="Lato"/>
                <a:sym typeface="Lato"/>
              </a:defRPr>
            </a:pPr>
            <a:r>
              <a:t>Don’t forget to indent the second line if your citation extends to a second line.   </a:t>
            </a:r>
            <a:endParaRPr sz="1200"/>
          </a:p>
          <a:p>
            <a:pPr marL="0" indent="0">
              <a:lnSpc>
                <a:spcPct val="92000"/>
              </a:lnSpc>
              <a:spcBef>
                <a:spcPts val="900"/>
              </a:spcBef>
              <a:buSzTx/>
              <a:buNone/>
              <a:defRPr b="1" sz="500">
                <a:solidFill>
                  <a:srgbClr val="000000"/>
                </a:solidFill>
                <a:latin typeface="Lato"/>
                <a:ea typeface="Lato"/>
                <a:cs typeface="Lato"/>
                <a:sym typeface="Lato"/>
              </a:defRPr>
            </a:pPr>
            <a:r>
              <a:t>SUMMARY (125 WORDS OR LESS)</a:t>
            </a:r>
            <a:endParaRPr sz="1200"/>
          </a:p>
          <a:p>
            <a:pPr marL="0" indent="0">
              <a:lnSpc>
                <a:spcPct val="92000"/>
              </a:lnSpc>
              <a:spcBef>
                <a:spcPts val="900"/>
              </a:spcBef>
              <a:buSzTx/>
              <a:buNone/>
              <a:defRPr sz="500">
                <a:solidFill>
                  <a:srgbClr val="000000"/>
                </a:solidFill>
                <a:latin typeface="Lato"/>
                <a:ea typeface="Lato"/>
                <a:cs typeface="Lato"/>
                <a:sym typeface="Lato"/>
              </a:defRPr>
            </a:pPr>
            <a:r>
              <a:t>Set in the south during segregation, this story tells about Tricia Ann's difficulties during a trip alone across town to a special destination. Along the way she is met with prejudice and bigotry and considers giving up and going back home to Mama Frances. However, she perseveres and finally makes her way to her own "someplace special" - the public library. Here the Jim Crow laws are not in effect, and she feels welcome.  Illustrator Jerry Pinkney, in his trademark impressionistic style, uses watercolor and pencils to illustrate this award-winning book.</a:t>
            </a:r>
            <a:endParaRPr sz="1200"/>
          </a:p>
          <a:p>
            <a:pPr marL="0" indent="0">
              <a:lnSpc>
                <a:spcPct val="92000"/>
              </a:lnSpc>
              <a:spcBef>
                <a:spcPts val="900"/>
              </a:spcBef>
              <a:buSzTx/>
              <a:buNone/>
              <a:defRPr sz="500">
                <a:solidFill>
                  <a:srgbClr val="000000"/>
                </a:solidFill>
                <a:latin typeface="Lato"/>
                <a:ea typeface="Lato"/>
                <a:cs typeface="Lato"/>
                <a:sym typeface="Lato"/>
              </a:defRPr>
            </a:pPr>
            <a:r>
              <a:t>The annotations (summaries) are to be written as if they are being added to a professional selection tool, which means they are short and concise.  Include: character and age (if available) basic plot, theme(s), setting, and climactic event unique format, such as diary style writing, suggested grade or age levels–indicate which you are using. Professional annotations do not include pronouns such as “I” or “you,” nor do they include comments such as “this is a really great book.”  They are sparsely descriptive. These are summaries - not retellings.</a:t>
            </a:r>
            <a:endParaRPr sz="1200"/>
          </a:p>
          <a:p>
            <a:pPr marL="0" indent="0">
              <a:lnSpc>
                <a:spcPct val="92000"/>
              </a:lnSpc>
              <a:spcBef>
                <a:spcPts val="900"/>
              </a:spcBef>
              <a:buSzTx/>
              <a:buNone/>
              <a:defRPr b="1" sz="500">
                <a:solidFill>
                  <a:srgbClr val="000000"/>
                </a:solidFill>
                <a:latin typeface="Lato"/>
                <a:ea typeface="Lato"/>
                <a:cs typeface="Lato"/>
                <a:sym typeface="Lato"/>
              </a:defRPr>
            </a:pPr>
            <a:r>
              <a:t>Genre &amp; Format</a:t>
            </a:r>
            <a:r>
              <a:rPr b="0"/>
              <a:t>: Picture Book; Historical Fiction</a:t>
            </a:r>
            <a:endParaRPr sz="1200"/>
          </a:p>
          <a:p>
            <a:pPr marL="0" indent="0">
              <a:lnSpc>
                <a:spcPct val="92000"/>
              </a:lnSpc>
              <a:spcBef>
                <a:spcPts val="900"/>
              </a:spcBef>
              <a:buSzTx/>
              <a:buNone/>
              <a:defRPr b="1" sz="500">
                <a:solidFill>
                  <a:srgbClr val="000000"/>
                </a:solidFill>
                <a:latin typeface="Lato"/>
                <a:ea typeface="Lato"/>
                <a:cs typeface="Lato"/>
                <a:sym typeface="Lato"/>
              </a:defRPr>
            </a:pPr>
            <a:r>
              <a:t>Suggested Age or Grade Level(s):</a:t>
            </a:r>
            <a:r>
              <a:rPr b="0"/>
              <a:t> Grades 2 – 6</a:t>
            </a:r>
            <a:endParaRPr sz="1200"/>
          </a:p>
          <a:p>
            <a:pPr marL="0" indent="0">
              <a:lnSpc>
                <a:spcPct val="92000"/>
              </a:lnSpc>
              <a:spcBef>
                <a:spcPts val="900"/>
              </a:spcBef>
              <a:buSzTx/>
              <a:buNone/>
              <a:defRPr b="1" sz="500">
                <a:solidFill>
                  <a:srgbClr val="000000"/>
                </a:solidFill>
                <a:latin typeface="Lato"/>
                <a:ea typeface="Lato"/>
                <a:cs typeface="Lato"/>
                <a:sym typeface="Lato"/>
              </a:defRPr>
            </a:pPr>
            <a:r>
              <a:t>Awards:</a:t>
            </a:r>
            <a:r>
              <a:rPr b="0"/>
              <a:t> 2002 Coretta Scott King Illustrator Award</a:t>
            </a:r>
            <a:endParaRPr sz="1200"/>
          </a:p>
          <a:p>
            <a:pPr marL="0" indent="0">
              <a:lnSpc>
                <a:spcPct val="92000"/>
              </a:lnSpc>
              <a:spcBef>
                <a:spcPts val="900"/>
              </a:spcBef>
              <a:buSzTx/>
              <a:buNone/>
              <a:defRPr sz="500">
                <a:solidFill>
                  <a:srgbClr val="000000"/>
                </a:solidFill>
                <a:latin typeface="Lato"/>
                <a:ea typeface="Lato"/>
                <a:cs typeface="Lato"/>
                <a:sym typeface="Lato"/>
              </a:defRPr>
            </a:pPr>
            <a:r>
              <a:t>       	2003-2004 Texas Bluebonnet Award nominee</a:t>
            </a:r>
            <a:endParaRPr sz="1200"/>
          </a:p>
          <a:p>
            <a:pPr marL="0" indent="0">
              <a:lnSpc>
                <a:spcPct val="92000"/>
              </a:lnSpc>
              <a:spcBef>
                <a:spcPts val="900"/>
              </a:spcBef>
              <a:buSzTx/>
              <a:buNone/>
              <a:defRPr sz="500">
                <a:solidFill>
                  <a:srgbClr val="000000"/>
                </a:solidFill>
                <a:latin typeface="Lato"/>
                <a:ea typeface="Lato"/>
                <a:cs typeface="Lato"/>
                <a:sym typeface="Lato"/>
              </a:defRPr>
            </a:pPr>
            <a:r>
              <a:t>       	Booklist Starred Review</a:t>
            </a:r>
            <a:endParaRPr sz="1200"/>
          </a:p>
          <a:p>
            <a:pPr marL="0" indent="0">
              <a:lnSpc>
                <a:spcPct val="92000"/>
              </a:lnSpc>
              <a:spcBef>
                <a:spcPts val="900"/>
              </a:spcBef>
              <a:buSzTx/>
              <a:buNone/>
              <a:defRPr sz="500">
                <a:solidFill>
                  <a:srgbClr val="000000"/>
                </a:solidFill>
                <a:latin typeface="Lato"/>
                <a:ea typeface="Lato"/>
                <a:cs typeface="Lato"/>
                <a:sym typeface="Lato"/>
              </a:defRPr>
            </a:pPr>
            <a:r>
              <a:t>       	2002 Notable Children’s Book List</a:t>
            </a:r>
            <a:endParaRPr sz="1200"/>
          </a:p>
          <a:p>
            <a:pPr marL="0" indent="0">
              <a:lnSpc>
                <a:spcPct val="92000"/>
              </a:lnSpc>
              <a:spcBef>
                <a:spcPts val="900"/>
              </a:spcBef>
              <a:buSzTx/>
              <a:buNone/>
              <a:defRPr b="1" sz="500">
                <a:solidFill>
                  <a:srgbClr val="000000"/>
                </a:solidFill>
                <a:latin typeface="Lato"/>
                <a:ea typeface="Lato"/>
                <a:cs typeface="Lato"/>
                <a:sym typeface="Lato"/>
              </a:defRPr>
            </a:pPr>
            <a:r>
              <a:t> </a:t>
            </a:r>
            <a:endParaRPr sz="1200"/>
          </a:p>
          <a:p>
            <a:pPr marL="0" indent="0">
              <a:lnSpc>
                <a:spcPct val="92000"/>
              </a:lnSpc>
              <a:spcBef>
                <a:spcPts val="900"/>
              </a:spcBef>
              <a:buSzTx/>
              <a:buNone/>
              <a:defRPr b="1" sz="500">
                <a:solidFill>
                  <a:srgbClr val="000000"/>
                </a:solidFill>
                <a:latin typeface="Lato"/>
                <a:ea typeface="Lato"/>
                <a:cs typeface="Lato"/>
                <a:sym typeface="Lato"/>
              </a:defRPr>
            </a:pPr>
            <a:r>
              <a:t>PERSONAL REFLECTION OR REVIEW</a:t>
            </a:r>
            <a:endParaRPr sz="1200"/>
          </a:p>
          <a:p>
            <a:pPr marL="0" indent="0">
              <a:lnSpc>
                <a:spcPct val="92000"/>
              </a:lnSpc>
              <a:spcBef>
                <a:spcPts val="900"/>
              </a:spcBef>
              <a:buSzTx/>
              <a:buNone/>
              <a:defRPr i="1" sz="500">
                <a:solidFill>
                  <a:srgbClr val="000000"/>
                </a:solidFill>
                <a:latin typeface="Lato"/>
                <a:ea typeface="Lato"/>
                <a:cs typeface="Lato"/>
                <a:sym typeface="Lato"/>
              </a:defRPr>
            </a:pPr>
            <a:r>
              <a:t>Goin’ Someplace Special</a:t>
            </a:r>
            <a:r>
              <a:rPr i="0"/>
              <a:t> would be very appealing to an upper elementary age student because most children struggle with issues of feeling accepted.  The watercolor illustrations in this book add to the appeal.  This book could be used in intermediate or high school settings along with a historical study of integration.  I would definitely recommend this book because students can easily relate to it and because it can be used for teaching about a specific historical time period.    </a:t>
            </a:r>
            <a:endParaRPr sz="1200"/>
          </a:p>
          <a:p>
            <a:pPr marL="0" indent="0">
              <a:lnSpc>
                <a:spcPct val="92000"/>
              </a:lnSpc>
              <a:spcBef>
                <a:spcPts val="900"/>
              </a:spcBef>
              <a:buSzTx/>
              <a:buNone/>
              <a:defRPr sz="500">
                <a:solidFill>
                  <a:srgbClr val="000000"/>
                </a:solidFill>
                <a:latin typeface="Lato"/>
                <a:ea typeface="Lato"/>
                <a:cs typeface="Lato"/>
                <a:sym typeface="Lato"/>
              </a:defRPr>
            </a:pPr>
            <a:r>
              <a:t>Your thoughts as a professional educator on this book, child appeal, literary quality, anything special or outstanding, how this book can be used in an educational setting; Would you recommend this book for children? Why or why not?</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Arial"/>
        <a:ea typeface="Arial"/>
        <a:cs typeface="Arial"/>
      </a:majorFont>
      <a:minorFont>
        <a:latin typeface="Helvetica"/>
        <a:ea typeface="Helvetica"/>
        <a:cs typeface="Helvetica"/>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Arial"/>
        <a:ea typeface="Arial"/>
        <a:cs typeface="Arial"/>
      </a:majorFont>
      <a:minorFont>
        <a:latin typeface="Helvetica"/>
        <a:ea typeface="Helvetica"/>
        <a:cs typeface="Helvetica"/>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